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377" r:id="rId5"/>
  </p:sldIdLst>
  <p:sldSz cx="12192000" cy="6858000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1B5E"/>
    <a:srgbClr val="800080"/>
    <a:srgbClr val="11DDD8"/>
    <a:srgbClr val="FF66CC"/>
    <a:srgbClr val="660033"/>
    <a:srgbClr val="660066"/>
    <a:srgbClr val="0FC1BD"/>
    <a:srgbClr val="9966FF"/>
    <a:srgbClr val="009999"/>
    <a:srgbClr val="9A5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71" autoAdjust="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450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C5632-278F-4220-9420-E9D6C4E8BDB4}" type="datetimeFigureOut">
              <a:rPr lang="es-ES" smtClean="0"/>
              <a:t>13/05/2020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99770-A6B1-40AF-9122-81258C3459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8724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24D1-E876-8840-B486-6D972D656CE7}" type="datetimeFigureOut">
              <a:rPr lang="es-ES" smtClean="0"/>
              <a:t>13/05/2020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6BBFF-C0FF-7942-8F28-6D01825057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7377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24D1-E876-8840-B486-6D972D656CE7}" type="datetimeFigureOut">
              <a:rPr lang="es-ES" smtClean="0"/>
              <a:t>13/05/2020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6BBFF-C0FF-7942-8F28-6D01825057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208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24D1-E876-8840-B486-6D972D656CE7}" type="datetimeFigureOut">
              <a:rPr lang="es-ES" smtClean="0"/>
              <a:t>13/05/2020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6BBFF-C0FF-7942-8F28-6D01825057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8605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24D1-E876-8840-B486-6D972D656CE7}" type="datetimeFigureOut">
              <a:rPr lang="es-ES" smtClean="0"/>
              <a:t>13/05/2020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6BBFF-C0FF-7942-8F28-6D01825057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6243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24D1-E876-8840-B486-6D972D656CE7}" type="datetimeFigureOut">
              <a:rPr lang="es-ES" smtClean="0"/>
              <a:t>13/05/2020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6BBFF-C0FF-7942-8F28-6D01825057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276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24D1-E876-8840-B486-6D972D656CE7}" type="datetimeFigureOut">
              <a:rPr lang="es-ES" smtClean="0"/>
              <a:t>13/05/2020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6BBFF-C0FF-7942-8F28-6D01825057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8840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24D1-E876-8840-B486-6D972D656CE7}" type="datetimeFigureOut">
              <a:rPr lang="es-ES" smtClean="0"/>
              <a:t>13/05/2020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6BBFF-C0FF-7942-8F28-6D01825057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6572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24D1-E876-8840-B486-6D972D656CE7}" type="datetimeFigureOut">
              <a:rPr lang="es-ES" smtClean="0"/>
              <a:t>13/05/2020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6BBFF-C0FF-7942-8F28-6D01825057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175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24D1-E876-8840-B486-6D972D656CE7}" type="datetimeFigureOut">
              <a:rPr lang="es-ES" smtClean="0"/>
              <a:t>13/05/2020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6BBFF-C0FF-7942-8F28-6D01825057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12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24D1-E876-8840-B486-6D972D656CE7}" type="datetimeFigureOut">
              <a:rPr lang="es-ES" smtClean="0"/>
              <a:t>13/05/2020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6BBFF-C0FF-7942-8F28-6D01825057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1851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24D1-E876-8840-B486-6D972D656CE7}" type="datetimeFigureOut">
              <a:rPr lang="es-ES" smtClean="0"/>
              <a:t>13/05/2020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6BBFF-C0FF-7942-8F28-6D01825057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5308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224D1-E876-8840-B486-6D972D656CE7}" type="datetimeFigureOut">
              <a:rPr lang="es-ES" smtClean="0"/>
              <a:t>13/05/2020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6BBFF-C0FF-7942-8F28-6D0182505750}" type="slidenum">
              <a:rPr lang="es-ES" smtClean="0"/>
              <a:t>‹Nº›</a:t>
            </a:fld>
            <a:endParaRPr lang="es-ES"/>
          </a:p>
        </p:txBody>
      </p:sp>
      <p:pic>
        <p:nvPicPr>
          <p:cNvPr id="2" name="Imagen 1" descr="PLANTILLA_CAPACITACION_INTERIOR_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05" y="12704"/>
            <a:ext cx="12272249" cy="6862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297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uelmi.cortez@infocdmx.org.mx" TargetMode="External"/><Relationship Id="rId2" Type="http://schemas.openxmlformats.org/officeDocument/2006/relationships/hyperlink" Target="mailto:laura.castelazo@infocdmx.org.m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ertha.juarez@infocdmx.org.m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cto 1">
            <a:extLst>
              <a:ext uri="{FF2B5EF4-FFF2-40B4-BE49-F238E27FC236}">
                <a16:creationId xmlns:a16="http://schemas.microsoft.com/office/drawing/2014/main" id="{CC047CE4-2955-4B8C-BBD2-2D15EAD77E02}"/>
              </a:ext>
            </a:extLst>
          </p:cNvPr>
          <p:cNvCxnSpPr>
            <a:cxnSpLocks/>
          </p:cNvCxnSpPr>
          <p:nvPr/>
        </p:nvCxnSpPr>
        <p:spPr>
          <a:xfrm>
            <a:off x="1111800" y="1882305"/>
            <a:ext cx="10389423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ABAB743D-CBAA-4EB2-8C4A-0C812F6DA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761" y="1195667"/>
            <a:ext cx="12251500" cy="8130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MX" sz="3600" b="1" dirty="0">
                <a:latin typeface="Franklin Gothic Book" panose="020B0503020102020204" pitchFamily="34" charset="0"/>
              </a:rPr>
              <a:t>ATENCIÓN DE DUDAS, COMENTARIOS, SUGERENCIAS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A572CE3B-A3C7-4E39-900E-CA09990C0E2F}"/>
              </a:ext>
            </a:extLst>
          </p:cNvPr>
          <p:cNvSpPr txBox="1">
            <a:spLocks/>
          </p:cNvSpPr>
          <p:nvPr/>
        </p:nvSpPr>
        <p:spPr>
          <a:xfrm>
            <a:off x="901288" y="1945567"/>
            <a:ext cx="10389423" cy="166368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/>
              <a:buNone/>
            </a:pPr>
            <a:r>
              <a:rPr lang="es-MX" sz="2000" dirty="0">
                <a:latin typeface="Century Gothic" panose="020B0502020202020204" pitchFamily="34" charset="0"/>
              </a:rPr>
              <a:t>Primera reunión de trabajo de la </a:t>
            </a:r>
            <a:r>
              <a:rPr lang="es-ES" sz="2000" dirty="0">
                <a:solidFill>
                  <a:srgbClr val="7030A0"/>
                </a:solidFill>
                <a:latin typeface="Century Gothic" panose="020B0502020202020204" pitchFamily="34" charset="0"/>
              </a:rPr>
              <a:t>Red de Transparencia y Acceso a la Información Pública de la Ciudad de México (RETAIP),</a:t>
            </a:r>
            <a:r>
              <a:rPr lang="es-MX" sz="2000" dirty="0">
                <a:solidFill>
                  <a:srgbClr val="7030A0"/>
                </a:solidFill>
                <a:latin typeface="Century Gothic" panose="020B0502020202020204" pitchFamily="34" charset="0"/>
              </a:rPr>
              <a:t> </a:t>
            </a:r>
            <a:r>
              <a:rPr lang="es-MX" sz="2000" dirty="0">
                <a:latin typeface="Century Gothic" panose="020B0502020202020204" pitchFamily="34" charset="0"/>
              </a:rPr>
              <a:t>en su modalidad de Responsables de Capacitación, del año 2020.</a:t>
            </a: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866B03C8-164A-4AA0-BEB6-19F2D14316CD}"/>
              </a:ext>
            </a:extLst>
          </p:cNvPr>
          <p:cNvSpPr txBox="1">
            <a:spLocks/>
          </p:cNvSpPr>
          <p:nvPr/>
        </p:nvSpPr>
        <p:spPr>
          <a:xfrm>
            <a:off x="913967" y="2947330"/>
            <a:ext cx="10389423" cy="8131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MX" sz="2000" dirty="0">
                <a:latin typeface="Century Gothic" panose="020B0502020202020204" pitchFamily="34" charset="0"/>
              </a:rPr>
              <a:t>Los correos electrónicos a través de los cuales podremos atender cualquier duda, comentario o sugerencia que nos quieran manifestar son:</a:t>
            </a:r>
            <a:endParaRPr lang="es-ES" sz="2000" dirty="0">
              <a:latin typeface="Century Gothic" panose="020B0502020202020204" pitchFamily="34" charset="0"/>
            </a:endParaRP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C54B0081-2971-4B3E-A35D-04B287A1F4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514527"/>
              </p:ext>
            </p:extLst>
          </p:nvPr>
        </p:nvGraphicFramePr>
        <p:xfrm>
          <a:off x="1006542" y="3818880"/>
          <a:ext cx="10656987" cy="1347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8849">
                  <a:extLst>
                    <a:ext uri="{9D8B030D-6E8A-4147-A177-3AD203B41FA5}">
                      <a16:colId xmlns:a16="http://schemas.microsoft.com/office/drawing/2014/main" val="2441472212"/>
                    </a:ext>
                  </a:extLst>
                </a:gridCol>
                <a:gridCol w="4151130">
                  <a:extLst>
                    <a:ext uri="{9D8B030D-6E8A-4147-A177-3AD203B41FA5}">
                      <a16:colId xmlns:a16="http://schemas.microsoft.com/office/drawing/2014/main" val="1858173709"/>
                    </a:ext>
                  </a:extLst>
                </a:gridCol>
                <a:gridCol w="3067008">
                  <a:extLst>
                    <a:ext uri="{9D8B030D-6E8A-4147-A177-3AD203B41FA5}">
                      <a16:colId xmlns:a16="http://schemas.microsoft.com/office/drawing/2014/main" val="3281757641"/>
                    </a:ext>
                  </a:extLst>
                </a:gridCol>
              </a:tblGrid>
              <a:tr h="371405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Century Gothic" panose="020B0502020202020204" pitchFamily="34" charset="0"/>
                        </a:rPr>
                        <a:t>Nombre</a:t>
                      </a:r>
                      <a:endParaRPr lang="es-ES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Century Gothic" panose="020B0502020202020204" pitchFamily="34" charset="0"/>
                        </a:rPr>
                        <a:t>Cargo</a:t>
                      </a:r>
                      <a:endParaRPr lang="es-ES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Century Gothic" panose="020B0502020202020204" pitchFamily="34" charset="0"/>
                        </a:rPr>
                        <a:t>Correo electrónico</a:t>
                      </a:r>
                      <a:endParaRPr lang="es-ES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9015594"/>
                  </a:ext>
                </a:extLst>
              </a:tr>
              <a:tr h="333817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Century Gothic" panose="020B0502020202020204" pitchFamily="34" charset="0"/>
                        </a:rPr>
                        <a:t>María Laura Castelazo Díaz Leal</a:t>
                      </a:r>
                      <a:endParaRPr lang="es-ES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Century Gothic" panose="020B0502020202020204" pitchFamily="34" charset="0"/>
                        </a:rPr>
                        <a:t>Directora de Capacitación</a:t>
                      </a:r>
                      <a:endParaRPr lang="es-ES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dirty="0">
                          <a:effectLst/>
                          <a:latin typeface="Century Gothic" panose="020B0502020202020204" pitchFamily="34" charset="0"/>
                          <a:hlinkClick r:id="rId2"/>
                        </a:rPr>
                        <a:t>laura.castelazo@infocdmx.org.mx</a:t>
                      </a:r>
                      <a:endParaRPr lang="es-ES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6439819"/>
                  </a:ext>
                </a:extLst>
              </a:tr>
              <a:tr h="321159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Century Gothic" panose="020B0502020202020204" pitchFamily="34" charset="0"/>
                        </a:rPr>
                        <a:t>Guelmi Montserrath Cortez García</a:t>
                      </a:r>
                      <a:endParaRPr lang="es-ES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Century Gothic" panose="020B0502020202020204" pitchFamily="34" charset="0"/>
                        </a:rPr>
                        <a:t>Subdirectora de Capacitación y Formación</a:t>
                      </a:r>
                      <a:endParaRPr lang="es-ES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dirty="0">
                          <a:effectLst/>
                          <a:latin typeface="Century Gothic" panose="020B0502020202020204" pitchFamily="34" charset="0"/>
                          <a:hlinkClick r:id="rId3"/>
                        </a:rPr>
                        <a:t>guelmi.cortez@infocdmx.org.mx</a:t>
                      </a:r>
                      <a:endParaRPr lang="es-ES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8203383"/>
                  </a:ext>
                </a:extLst>
              </a:tr>
              <a:tr h="321159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Century Gothic" panose="020B0502020202020204" pitchFamily="34" charset="0"/>
                        </a:rPr>
                        <a:t>Bertha Ines Juarez Lugo</a:t>
                      </a:r>
                      <a:endParaRPr lang="es-ES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Century Gothic" panose="020B0502020202020204" pitchFamily="34" charset="0"/>
                        </a:rPr>
                        <a:t>Subdirectora de Cultura y Educación</a:t>
                      </a:r>
                      <a:endParaRPr lang="es-ES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dirty="0">
                          <a:effectLst/>
                          <a:latin typeface="Century Gothic" panose="020B0502020202020204" pitchFamily="34" charset="0"/>
                          <a:hlinkClick r:id="rId4"/>
                        </a:rPr>
                        <a:t>bertha.juarez@infocdmx.org.mx</a:t>
                      </a:r>
                      <a:endParaRPr lang="es-ES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6663056"/>
                  </a:ext>
                </a:extLst>
              </a:tr>
            </a:tbl>
          </a:graphicData>
        </a:graphic>
      </p:graphicFrame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B1EF23CB-D2DB-4A4E-BDF7-514D83DDA0C8}"/>
              </a:ext>
            </a:extLst>
          </p:cNvPr>
          <p:cNvSpPr txBox="1">
            <a:spLocks/>
          </p:cNvSpPr>
          <p:nvPr/>
        </p:nvSpPr>
        <p:spPr>
          <a:xfrm>
            <a:off x="913967" y="5348456"/>
            <a:ext cx="10599936" cy="62775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MX" sz="1800" dirty="0">
                <a:latin typeface="Century Gothic" panose="020B0502020202020204" pitchFamily="34" charset="0"/>
              </a:rPr>
              <a:t>En caso de cualquier situación que requieran tratar de manera particular, podrá atenderle la Lcda. Laura Castelazo, desde el teléfono de la oficina que es 56 36 21 20 extensión 103.</a:t>
            </a:r>
            <a:endParaRPr lang="es-ES" sz="1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6223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12460EBECA45F45858DE489302054B0" ma:contentTypeVersion="12" ma:contentTypeDescription="Crear nuevo documento." ma:contentTypeScope="" ma:versionID="2c67e3a3a54623a548bd53e920745fda">
  <xsd:schema xmlns:xsd="http://www.w3.org/2001/XMLSchema" xmlns:xs="http://www.w3.org/2001/XMLSchema" xmlns:p="http://schemas.microsoft.com/office/2006/metadata/properties" xmlns:ns3="f8494fdb-3ffd-4ea0-960c-68677fcffa8c" xmlns:ns4="93278712-b4f5-4e58-b918-0a9b3d74acd9" targetNamespace="http://schemas.microsoft.com/office/2006/metadata/properties" ma:root="true" ma:fieldsID="e106e7bce3e223d96d28f8ccb7bf8551" ns3:_="" ns4:_="">
    <xsd:import namespace="f8494fdb-3ffd-4ea0-960c-68677fcffa8c"/>
    <xsd:import namespace="93278712-b4f5-4e58-b918-0a9b3d74acd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494fdb-3ffd-4ea0-960c-68677fcffa8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278712-b4f5-4e58-b918-0a9b3d74ac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C98FF2A-F4C7-40FB-9DCA-B8BCB6E9E40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6EF411E-400D-4154-80A5-F3B1A4137961}">
  <ds:schemaRefs>
    <ds:schemaRef ds:uri="http://www.w3.org/XML/1998/namespace"/>
    <ds:schemaRef ds:uri="http://schemas.microsoft.com/office/2006/documentManagement/types"/>
    <ds:schemaRef ds:uri="http://purl.org/dc/elements/1.1/"/>
    <ds:schemaRef ds:uri="93278712-b4f5-4e58-b918-0a9b3d74acd9"/>
    <ds:schemaRef ds:uri="f8494fdb-3ffd-4ea0-960c-68677fcffa8c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3A72BB0-B9AC-4AA9-BB1E-5C1E931002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494fdb-3ffd-4ea0-960c-68677fcffa8c"/>
    <ds:schemaRef ds:uri="93278712-b4f5-4e58-b918-0a9b3d74ac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3858</TotalTime>
  <Words>156</Words>
  <Application>Microsoft Office PowerPoint</Application>
  <PresentationFormat>Panorámica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Franklin Gothic Book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Comunicacion Social Infodf</dc:creator>
  <cp:lastModifiedBy>Bertha Ines Juarez Lugo</cp:lastModifiedBy>
  <cp:revision>304</cp:revision>
  <dcterms:created xsi:type="dcterms:W3CDTF">2019-03-29T23:23:49Z</dcterms:created>
  <dcterms:modified xsi:type="dcterms:W3CDTF">2020-05-14T00:31:26Z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0x010100D12460EBECA45F45858DE489302054B0</vt:lpwstr>
  </property>
</Properties>
</file>