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513"/>
  </p:normalViewPr>
  <p:slideViewPr>
    <p:cSldViewPr snapToGrid="0" snapToObjects="1">
      <p:cViewPr>
        <p:scale>
          <a:sx n="87" d="100"/>
          <a:sy n="87" d="100"/>
        </p:scale>
        <p:origin x="157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50BD-8967-EB48-9D7B-19AE8662995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7BBE-4068-1543-BE33-6EAA0F01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50BD-8967-EB48-9D7B-19AE8662995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7BBE-4068-1543-BE33-6EAA0F01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50BD-8967-EB48-9D7B-19AE8662995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7BBE-4068-1543-BE33-6EAA0F01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50BD-8967-EB48-9D7B-19AE8662995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7BBE-4068-1543-BE33-6EAA0F01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0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50BD-8967-EB48-9D7B-19AE8662995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7BBE-4068-1543-BE33-6EAA0F01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50BD-8967-EB48-9D7B-19AE86629958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7BBE-4068-1543-BE33-6EAA0F01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2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50BD-8967-EB48-9D7B-19AE86629958}" type="datetimeFigureOut">
              <a:rPr lang="en-US" smtClean="0"/>
              <a:t>8/7/19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7BBE-4068-1543-BE33-6EAA0F01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4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50BD-8967-EB48-9D7B-19AE86629958}" type="datetimeFigureOut">
              <a:rPr lang="en-US" smtClean="0"/>
              <a:t>8/7/19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7BBE-4068-1543-BE33-6EAA0F01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8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50BD-8967-EB48-9D7B-19AE86629958}" type="datetimeFigureOut">
              <a:rPr lang="en-US" smtClean="0"/>
              <a:t>8/7/19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7BBE-4068-1543-BE33-6EAA0F01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8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50BD-8967-EB48-9D7B-19AE86629958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7BBE-4068-1543-BE33-6EAA0F01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50BD-8967-EB48-9D7B-19AE86629958}" type="datetimeFigureOut">
              <a:rPr lang="en-US" smtClean="0"/>
              <a:t>8/7/19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7BBE-4068-1543-BE33-6EAA0F01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F50BD-8967-EB48-9D7B-19AE86629958}" type="datetimeFigureOut">
              <a:rPr lang="en-US" smtClean="0"/>
              <a:t>8/7/19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7BBE-4068-1543-BE33-6EAA0F016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2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</cp:revision>
  <dcterms:created xsi:type="dcterms:W3CDTF">2019-08-06T19:51:12Z</dcterms:created>
  <dcterms:modified xsi:type="dcterms:W3CDTF">2019-08-07T17:39:23Z</dcterms:modified>
</cp:coreProperties>
</file>